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7" r:id="rId36"/>
    <p:sldId id="2258" r:id="rId37"/>
    <p:sldId id="2254" r:id="rId38"/>
    <p:sldId id="2255" r:id="rId39"/>
    <p:sldId id="2256" r:id="rId40"/>
    <p:sldId id="2260" r:id="rId41"/>
    <p:sldId id="2259" r:id="rId42"/>
    <p:sldId id="2261" r:id="rId43"/>
    <p:sldId id="2242" r:id="rId44"/>
    <p:sldId id="2252" r:id="rId45"/>
    <p:sldId id="2246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23997-74EE-6BC3-1308-202ACDC5F5EF}" v="219" dt="2025-12-02T04:59:26.105"/>
    <p1510:client id="{5DF1FBD0-50E2-11E0-8C10-33F665E0187C}" v="91" dt="2025-12-02T10:58:55.437"/>
    <p1510:client id="{6B32B38E-CAB5-4C8C-8329-FA0302141146}" v="24" dt="2025-12-01T03:31:45.887"/>
    <p1510:client id="{B4933147-2821-4135-BDAD-7E7D32E2EF82}" v="1" dt="2025-12-01T14:26:17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ycolly Regina Gomes de Miranda" userId="S::nrgmiranda@furb.br::47dd9f4e-02c2-4e69-9228-b645dd50de7e" providerId="AD" clId="Web-{5DF1FBD0-50E2-11E0-8C10-33F665E0187C}"/>
    <pc:docChg chg="modSld">
      <pc:chgData name="Nycolly Regina Gomes de Miranda" userId="S::nrgmiranda@furb.br::47dd9f4e-02c2-4e69-9228-b645dd50de7e" providerId="AD" clId="Web-{5DF1FBD0-50E2-11E0-8C10-33F665E0187C}" dt="2025-12-02T10:58:55.437" v="71" actId="1076"/>
      <pc:docMkLst>
        <pc:docMk/>
      </pc:docMkLst>
      <pc:sldChg chg="addSp modSp">
        <pc:chgData name="Nycolly Regina Gomes de Miranda" userId="S::nrgmiranda@furb.br::47dd9f4e-02c2-4e69-9228-b645dd50de7e" providerId="AD" clId="Web-{5DF1FBD0-50E2-11E0-8C10-33F665E0187C}" dt="2025-12-02T10:58:55.437" v="71" actId="1076"/>
        <pc:sldMkLst>
          <pc:docMk/>
          <pc:sldMk cId="795421118" sldId="2256"/>
        </pc:sldMkLst>
        <pc:spChg chg="add mod">
          <ac:chgData name="Nycolly Regina Gomes de Miranda" userId="S::nrgmiranda@furb.br::47dd9f4e-02c2-4e69-9228-b645dd50de7e" providerId="AD" clId="Web-{5DF1FBD0-50E2-11E0-8C10-33F665E0187C}" dt="2025-12-02T10:58:55.437" v="71" actId="1076"/>
          <ac:spMkLst>
            <pc:docMk/>
            <pc:sldMk cId="795421118" sldId="2256"/>
            <ac:spMk id="4" creationId="{F7598F70-8D2A-827C-1B1F-0C25CFA4C08A}"/>
          </ac:spMkLst>
        </pc:spChg>
        <pc:picChg chg="add mod">
          <ac:chgData name="Nycolly Regina Gomes de Miranda" userId="S::nrgmiranda@furb.br::47dd9f4e-02c2-4e69-9228-b645dd50de7e" providerId="AD" clId="Web-{5DF1FBD0-50E2-11E0-8C10-33F665E0187C}" dt="2025-12-02T10:54:49.070" v="24" actId="14100"/>
          <ac:picMkLst>
            <pc:docMk/>
            <pc:sldMk cId="795421118" sldId="2256"/>
            <ac:picMk id="3" creationId="{DCB299E1-EABA-1F15-878D-682133FEE034}"/>
          </ac:picMkLst>
        </pc:picChg>
      </pc:sldChg>
    </pc:docChg>
  </pc:docChgLst>
  <pc:docChgLst>
    <pc:chgData name="Julia Andreatta" userId="29de92584fc77a21" providerId="LiveId" clId="{3E35D8E5-C9BB-439E-BC30-1E14ABEBD7DD}"/>
    <pc:docChg chg="custSel addSld delSld modSld">
      <pc:chgData name="Julia Andreatta" userId="29de92584fc77a21" providerId="LiveId" clId="{3E35D8E5-C9BB-439E-BC30-1E14ABEBD7DD}" dt="2025-12-01T03:33:09.628" v="1051" actId="1076"/>
      <pc:docMkLst>
        <pc:docMk/>
      </pc:docMkLst>
      <pc:sldChg chg="addSp modSp mod">
        <pc:chgData name="Julia Andreatta" userId="29de92584fc77a21" providerId="LiveId" clId="{3E35D8E5-C9BB-439E-BC30-1E14ABEBD7DD}" dt="2025-12-01T03:11:53.908" v="502" actId="20577"/>
        <pc:sldMkLst>
          <pc:docMk/>
          <pc:sldMk cId="836779579" sldId="2250"/>
        </pc:sldMkLst>
        <pc:spChg chg="add mod">
          <ac:chgData name="Julia Andreatta" userId="29de92584fc77a21" providerId="LiveId" clId="{3E35D8E5-C9BB-439E-BC30-1E14ABEBD7DD}" dt="2025-12-01T03:04:01.733" v="17" actId="20577"/>
          <ac:spMkLst>
            <pc:docMk/>
            <pc:sldMk cId="836779579" sldId="2250"/>
            <ac:spMk id="5" creationId="{EF2069D1-F70D-0B7A-02A7-0E7233F96CB2}"/>
          </ac:spMkLst>
        </pc:spChg>
        <pc:spChg chg="add mod">
          <ac:chgData name="Julia Andreatta" userId="29de92584fc77a21" providerId="LiveId" clId="{3E35D8E5-C9BB-439E-BC30-1E14ABEBD7DD}" dt="2025-12-01T03:11:53.908" v="502" actId="20577"/>
          <ac:spMkLst>
            <pc:docMk/>
            <pc:sldMk cId="836779579" sldId="2250"/>
            <ac:spMk id="6" creationId="{B1E7821F-3032-3C39-1F44-F7A8935D9F38}"/>
          </ac:spMkLst>
        </pc:spChg>
        <pc:picChg chg="add mod">
          <ac:chgData name="Julia Andreatta" userId="29de92584fc77a21" providerId="LiveId" clId="{3E35D8E5-C9BB-439E-BC30-1E14ABEBD7DD}" dt="2025-12-01T03:04:11.895" v="19" actId="14100"/>
          <ac:picMkLst>
            <pc:docMk/>
            <pc:sldMk cId="836779579" sldId="2250"/>
            <ac:picMk id="4" creationId="{E94A91F5-AA1C-DD41-8F01-F95B10843882}"/>
          </ac:picMkLst>
        </pc:picChg>
      </pc:sldChg>
      <pc:sldChg chg="addSp delSp modSp mod">
        <pc:chgData name="Julia Andreatta" userId="29de92584fc77a21" providerId="LiveId" clId="{3E35D8E5-C9BB-439E-BC30-1E14ABEBD7DD}" dt="2025-12-01T03:25:49.037" v="969" actId="20577"/>
        <pc:sldMkLst>
          <pc:docMk/>
          <pc:sldMk cId="777857312" sldId="2251"/>
        </pc:sldMkLst>
        <pc:spChg chg="add del mod">
          <ac:chgData name="Julia Andreatta" userId="29de92584fc77a21" providerId="LiveId" clId="{3E35D8E5-C9BB-439E-BC30-1E14ABEBD7DD}" dt="2025-12-01T03:23:08.018" v="732" actId="478"/>
          <ac:spMkLst>
            <pc:docMk/>
            <pc:sldMk cId="777857312" sldId="2251"/>
            <ac:spMk id="5" creationId="{5176BBA1-CC56-10EA-8E62-FBC5DEC9BA85}"/>
          </ac:spMkLst>
        </pc:spChg>
        <pc:spChg chg="add mod">
          <ac:chgData name="Julia Andreatta" userId="29de92584fc77a21" providerId="LiveId" clId="{3E35D8E5-C9BB-439E-BC30-1E14ABEBD7DD}" dt="2025-12-01T03:25:49.037" v="969" actId="20577"/>
          <ac:spMkLst>
            <pc:docMk/>
            <pc:sldMk cId="777857312" sldId="2251"/>
            <ac:spMk id="6" creationId="{AAEF7740-FB5B-B58E-4396-A3DE4232BF1D}"/>
          </ac:spMkLst>
        </pc:spChg>
        <pc:picChg chg="add mod">
          <ac:chgData name="Julia Andreatta" userId="29de92584fc77a21" providerId="LiveId" clId="{3E35D8E5-C9BB-439E-BC30-1E14ABEBD7DD}" dt="2025-12-01T03:23:18.933" v="735" actId="1076"/>
          <ac:picMkLst>
            <pc:docMk/>
            <pc:sldMk cId="777857312" sldId="2251"/>
            <ac:picMk id="4" creationId="{B35AC003-5796-53FB-1F85-A67E017EEF8E}"/>
          </ac:picMkLst>
        </pc:picChg>
      </pc:sldChg>
      <pc:sldChg chg="addSp delSp modSp add del mod">
        <pc:chgData name="Julia Andreatta" userId="29de92584fc77a21" providerId="LiveId" clId="{3E35D8E5-C9BB-439E-BC30-1E14ABEBD7DD}" dt="2025-12-01T03:22:09.256" v="726" actId="2696"/>
        <pc:sldMkLst>
          <pc:docMk/>
          <pc:sldMk cId="221187579" sldId="2257"/>
        </pc:sldMkLst>
        <pc:spChg chg="mod">
          <ac:chgData name="Julia Andreatta" userId="29de92584fc77a21" providerId="LiveId" clId="{3E35D8E5-C9BB-439E-BC30-1E14ABEBD7DD}" dt="2025-12-01T03:20:31.949" v="722" actId="20577"/>
          <ac:spMkLst>
            <pc:docMk/>
            <pc:sldMk cId="221187579" sldId="2257"/>
            <ac:spMk id="5" creationId="{F3703AC9-CAC6-CB54-064D-7161BC894FC8}"/>
          </ac:spMkLst>
        </pc:spChg>
        <pc:spChg chg="del mod">
          <ac:chgData name="Julia Andreatta" userId="29de92584fc77a21" providerId="LiveId" clId="{3E35D8E5-C9BB-439E-BC30-1E14ABEBD7DD}" dt="2025-12-01T03:21:12.036" v="724" actId="478"/>
          <ac:spMkLst>
            <pc:docMk/>
            <pc:sldMk cId="221187579" sldId="2257"/>
            <ac:spMk id="6" creationId="{EA544645-AC31-F60C-89AB-03EE5B1F13B6}"/>
          </ac:spMkLst>
        </pc:spChg>
        <pc:picChg chg="add mod">
          <ac:chgData name="Julia Andreatta" userId="29de92584fc77a21" providerId="LiveId" clId="{3E35D8E5-C9BB-439E-BC30-1E14ABEBD7DD}" dt="2025-12-01T03:21:20.264" v="725" actId="1076"/>
          <ac:picMkLst>
            <pc:docMk/>
            <pc:sldMk cId="221187579" sldId="2257"/>
            <ac:picMk id="3" creationId="{748C05B4-9ED2-91A1-1923-F35D14742F1E}"/>
          </ac:picMkLst>
        </pc:picChg>
        <pc:picChg chg="del">
          <ac:chgData name="Julia Andreatta" userId="29de92584fc77a21" providerId="LiveId" clId="{3E35D8E5-C9BB-439E-BC30-1E14ABEBD7DD}" dt="2025-12-01T03:17:23.902" v="504" actId="478"/>
          <ac:picMkLst>
            <pc:docMk/>
            <pc:sldMk cId="221187579" sldId="2257"/>
            <ac:picMk id="4" creationId="{3A6256E6-AE89-BA26-EC54-DB856983ABD7}"/>
          </ac:picMkLst>
        </pc:picChg>
      </pc:sldChg>
      <pc:sldChg chg="addSp delSp modSp add mod">
        <pc:chgData name="Julia Andreatta" userId="29de92584fc77a21" providerId="LiveId" clId="{3E35D8E5-C9BB-439E-BC30-1E14ABEBD7DD}" dt="2025-12-01T03:31:13.835" v="1043" actId="1076"/>
        <pc:sldMkLst>
          <pc:docMk/>
          <pc:sldMk cId="4075777921" sldId="2257"/>
        </pc:sldMkLst>
        <pc:spChg chg="add mod">
          <ac:chgData name="Julia Andreatta" userId="29de92584fc77a21" providerId="LiveId" clId="{3E35D8E5-C9BB-439E-BC30-1E14ABEBD7DD}" dt="2025-12-01T03:31:00.466" v="1040" actId="1076"/>
          <ac:spMkLst>
            <pc:docMk/>
            <pc:sldMk cId="4075777921" sldId="2257"/>
            <ac:spMk id="3" creationId="{0D318F66-4BE6-862B-E3ED-BF3FB27BFA02}"/>
          </ac:spMkLst>
        </pc:spChg>
        <pc:spChg chg="mod">
          <ac:chgData name="Julia Andreatta" userId="29de92584fc77a21" providerId="LiveId" clId="{3E35D8E5-C9BB-439E-BC30-1E14ABEBD7DD}" dt="2025-12-01T03:28:03.392" v="979" actId="20577"/>
          <ac:spMkLst>
            <pc:docMk/>
            <pc:sldMk cId="4075777921" sldId="2257"/>
            <ac:spMk id="6" creationId="{619C73B6-8229-A32D-A82C-E43D699163E0}"/>
          </ac:spMkLst>
        </pc:spChg>
        <pc:picChg chg="del">
          <ac:chgData name="Julia Andreatta" userId="29de92584fc77a21" providerId="LiveId" clId="{3E35D8E5-C9BB-439E-BC30-1E14ABEBD7DD}" dt="2025-12-01T03:26:15.849" v="971" actId="478"/>
          <ac:picMkLst>
            <pc:docMk/>
            <pc:sldMk cId="4075777921" sldId="2257"/>
            <ac:picMk id="4" creationId="{847B46FE-B091-6AE9-E7B8-438D0E21C434}"/>
          </ac:picMkLst>
        </pc:picChg>
        <pc:picChg chg="add mod">
          <ac:chgData name="Julia Andreatta" userId="29de92584fc77a21" providerId="LiveId" clId="{3E35D8E5-C9BB-439E-BC30-1E14ABEBD7DD}" dt="2025-12-01T03:31:13.835" v="1043" actId="1076"/>
          <ac:picMkLst>
            <pc:docMk/>
            <pc:sldMk cId="4075777921" sldId="2257"/>
            <ac:picMk id="5" creationId="{DF617CFD-43CC-0371-26DE-7C514DE037E0}"/>
          </ac:picMkLst>
        </pc:picChg>
      </pc:sldChg>
      <pc:sldChg chg="addSp delSp modSp add mod">
        <pc:chgData name="Julia Andreatta" userId="29de92584fc77a21" providerId="LiveId" clId="{3E35D8E5-C9BB-439E-BC30-1E14ABEBD7DD}" dt="2025-12-01T03:33:09.628" v="1051" actId="1076"/>
        <pc:sldMkLst>
          <pc:docMk/>
          <pc:sldMk cId="884183830" sldId="2258"/>
        </pc:sldMkLst>
        <pc:spChg chg="del">
          <ac:chgData name="Julia Andreatta" userId="29de92584fc77a21" providerId="LiveId" clId="{3E35D8E5-C9BB-439E-BC30-1E14ABEBD7DD}" dt="2025-12-01T03:31:37.711" v="1046" actId="478"/>
          <ac:spMkLst>
            <pc:docMk/>
            <pc:sldMk cId="884183830" sldId="2258"/>
            <ac:spMk id="3" creationId="{073BBE56-33A2-D379-BD0B-29244A176A02}"/>
          </ac:spMkLst>
        </pc:spChg>
        <pc:picChg chg="add mod">
          <ac:chgData name="Julia Andreatta" userId="29de92584fc77a21" providerId="LiveId" clId="{3E35D8E5-C9BB-439E-BC30-1E14ABEBD7DD}" dt="2025-12-01T03:33:09.628" v="1051" actId="1076"/>
          <ac:picMkLst>
            <pc:docMk/>
            <pc:sldMk cId="884183830" sldId="2258"/>
            <ac:picMk id="4" creationId="{23BBEBD1-0023-4768-06F4-B04D7CBA9D7A}"/>
          </ac:picMkLst>
        </pc:picChg>
        <pc:picChg chg="del">
          <ac:chgData name="Julia Andreatta" userId="29de92584fc77a21" providerId="LiveId" clId="{3E35D8E5-C9BB-439E-BC30-1E14ABEBD7DD}" dt="2025-12-01T03:31:23.112" v="1045" actId="478"/>
          <ac:picMkLst>
            <pc:docMk/>
            <pc:sldMk cId="884183830" sldId="2258"/>
            <ac:picMk id="5" creationId="{3CD7E79A-3B07-FD42-672C-B1931AF5BB1A}"/>
          </ac:picMkLst>
        </pc:picChg>
      </pc:sldChg>
    </pc:docChg>
  </pc:docChgLst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2-01T14:26:17.109" v="29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3922505327" sldId="2259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1359191777" sldId="2260"/>
        </pc:sldMkLst>
      </pc:sldChg>
      <pc:sldChg chg="add">
        <pc:chgData name="Larissa Zózimo Antunes" userId="4ff78608-c2f6-4bbe-9ae6-043927e58505" providerId="ADAL" clId="{89DFC67A-3F9C-451B-9235-3E7C1C925B61}" dt="2025-12-01T14:26:17.109" v="29"/>
        <pc:sldMkLst>
          <pc:docMk/>
          <pc:sldMk cId="710665500" sldId="2261"/>
        </pc:sldMkLst>
      </pc:sldChg>
    </pc:docChg>
  </pc:docChgLst>
  <pc:docChgLst>
    <pc:chgData name="Laura Isabela Seibt" userId="S::liseibt@furb.br::0dce264d-c928-4f06-a948-8f5e21545a59" providerId="AD" clId="Web-{7B650CDA-F9DD-47AE-EC48-6245C03BE194}"/>
    <pc:docChg chg="mod">
      <pc:chgData name="Laura Isabela Seibt" userId="S::liseibt@furb.br::0dce264d-c928-4f06-a948-8f5e21545a59" providerId="AD" clId="Web-{7B650CDA-F9DD-47AE-EC48-6245C03BE194}" dt="2025-12-01T22:26:00.680" v="0" actId="33475"/>
      <pc:docMkLst>
        <pc:docMk/>
      </pc:docMkLst>
    </pc:docChg>
  </pc:docChgLst>
  <pc:docChgLst>
    <pc:chgData name="Laura Isabela Seibt" userId="S::liseibt@furb.br::0dce264d-c928-4f06-a948-8f5e21545a59" providerId="AD" clId="Web-{0F723997-74EE-6BC3-1308-202ACDC5F5EF}"/>
    <pc:docChg chg="delSld modSld">
      <pc:chgData name="Laura Isabela Seibt" userId="S::liseibt@furb.br::0dce264d-c928-4f06-a948-8f5e21545a59" providerId="AD" clId="Web-{0F723997-74EE-6BC3-1308-202ACDC5F5EF}" dt="2025-12-02T04:59:25.980" v="152" actId="20577"/>
      <pc:docMkLst>
        <pc:docMk/>
      </pc:docMkLst>
      <pc:sldChg chg="addSp modSp">
        <pc:chgData name="Laura Isabela Seibt" userId="S::liseibt@furb.br::0dce264d-c928-4f06-a948-8f5e21545a59" providerId="AD" clId="Web-{0F723997-74EE-6BC3-1308-202ACDC5F5EF}" dt="2025-12-02T04:59:25.980" v="152" actId="20577"/>
        <pc:sldMkLst>
          <pc:docMk/>
          <pc:sldMk cId="3786990467" sldId="2252"/>
        </pc:sldMkLst>
        <pc:spChg chg="add mod">
          <ac:chgData name="Laura Isabela Seibt" userId="S::liseibt@furb.br::0dce264d-c928-4f06-a948-8f5e21545a59" providerId="AD" clId="Web-{0F723997-74EE-6BC3-1308-202ACDC5F5EF}" dt="2025-12-02T04:57:34.288" v="104" actId="20577"/>
          <ac:spMkLst>
            <pc:docMk/>
            <pc:sldMk cId="3786990467" sldId="2252"/>
            <ac:spMk id="3" creationId="{42784C41-B8AC-8B9F-7AD5-B5BB1CD1309E}"/>
          </ac:spMkLst>
        </pc:spChg>
        <pc:spChg chg="add mod">
          <ac:chgData name="Laura Isabela Seibt" userId="S::liseibt@furb.br::0dce264d-c928-4f06-a948-8f5e21545a59" providerId="AD" clId="Web-{0F723997-74EE-6BC3-1308-202ACDC5F5EF}" dt="2025-12-02T04:59:25.980" v="152" actId="20577"/>
          <ac:spMkLst>
            <pc:docMk/>
            <pc:sldMk cId="3786990467" sldId="2252"/>
            <ac:spMk id="5" creationId="{85BDDDEE-6EBF-6A6B-9C65-4BAE30AB24AA}"/>
          </ac:spMkLst>
        </pc:spChg>
      </pc:sldChg>
      <pc:sldChg chg="del">
        <pc:chgData name="Laura Isabela Seibt" userId="S::liseibt@furb.br::0dce264d-c928-4f06-a948-8f5e21545a59" providerId="AD" clId="Web-{0F723997-74EE-6BC3-1308-202ACDC5F5EF}" dt="2025-12-02T04:19:55.309" v="85"/>
        <pc:sldMkLst>
          <pc:docMk/>
          <pc:sldMk cId="3570357055" sldId="2253"/>
        </pc:sldMkLst>
      </pc:sldChg>
      <pc:sldChg chg="addSp delSp modSp">
        <pc:chgData name="Laura Isabela Seibt" userId="S::liseibt@furb.br::0dce264d-c928-4f06-a948-8f5e21545a59" providerId="AD" clId="Web-{0F723997-74EE-6BC3-1308-202ACDC5F5EF}" dt="2025-12-02T04:17:31.789" v="84" actId="20577"/>
        <pc:sldMkLst>
          <pc:docMk/>
          <pc:sldMk cId="660463323" sldId="2254"/>
        </pc:sldMkLst>
        <pc:spChg chg="add del mod">
          <ac:chgData name="Laura Isabela Seibt" userId="S::liseibt@furb.br::0dce264d-c928-4f06-a948-8f5e21545a59" providerId="AD" clId="Web-{0F723997-74EE-6BC3-1308-202ACDC5F5EF}" dt="2025-12-02T04:13:30.425" v="10"/>
          <ac:spMkLst>
            <pc:docMk/>
            <pc:sldMk cId="660463323" sldId="2254"/>
            <ac:spMk id="6" creationId="{D4EC0D7D-FFFE-9D9D-E898-1661B277B506}"/>
          </ac:spMkLst>
        </pc:spChg>
        <pc:spChg chg="add mod">
          <ac:chgData name="Laura Isabela Seibt" userId="S::liseibt@furb.br::0dce264d-c928-4f06-a948-8f5e21545a59" providerId="AD" clId="Web-{0F723997-74EE-6BC3-1308-202ACDC5F5EF}" dt="2025-12-02T04:17:31.789" v="84" actId="20577"/>
          <ac:spMkLst>
            <pc:docMk/>
            <pc:sldMk cId="660463323" sldId="2254"/>
            <ac:spMk id="8" creationId="{D424CBD6-31B8-5639-6714-0C3908C22D53}"/>
          </ac:spMkLst>
        </pc:spChg>
        <pc:picChg chg="add mod">
          <ac:chgData name="Laura Isabela Seibt" userId="S::liseibt@furb.br::0dce264d-c928-4f06-a948-8f5e21545a59" providerId="AD" clId="Web-{0F723997-74EE-6BC3-1308-202ACDC5F5EF}" dt="2025-12-02T03:56:00.663" v="5" actId="14100"/>
          <ac:picMkLst>
            <pc:docMk/>
            <pc:sldMk cId="660463323" sldId="2254"/>
            <ac:picMk id="3" creationId="{BF9D1C61-6544-6F54-768F-110402D6441F}"/>
          </ac:picMkLst>
        </pc:picChg>
        <pc:picChg chg="add del">
          <ac:chgData name="Laura Isabela Seibt" userId="S::liseibt@furb.br::0dce264d-c928-4f06-a948-8f5e21545a59" providerId="AD" clId="Web-{0F723997-74EE-6BC3-1308-202ACDC5F5EF}" dt="2025-12-02T03:56:00.695" v="6"/>
          <ac:picMkLst>
            <pc:docMk/>
            <pc:sldMk cId="660463323" sldId="2254"/>
            <ac:picMk id="5" creationId="{4B5B485A-49A8-BFAA-BE66-0014095CFF2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02/12/2025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>
                <a:solidFill>
                  <a:srgbClr val="FF0000"/>
                </a:solidFill>
              </a:rPr>
              <a:t>(Intensidade de impactos </a:t>
            </a:r>
            <a:r>
              <a:rPr lang="pt-BR" sz="1200" err="1">
                <a:solidFill>
                  <a:srgbClr val="FF0000"/>
                </a:solidFill>
              </a:rPr>
              <a:t>socioecômicos</a:t>
            </a:r>
            <a:r>
              <a:rPr lang="pt-BR" sz="120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Regime Hidrológico</a:t>
            </a:r>
          </a:p>
          <a:p>
            <a:pPr algn="ctr"/>
            <a:r>
              <a:rPr lang="pt-BR" sz="1200" b="1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>
              <a:solidFill>
                <a:srgbClr val="FF0000"/>
              </a:solidFill>
            </a:endParaRPr>
          </a:p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>
                <a:solidFill>
                  <a:srgbClr val="FF0000"/>
                </a:solidFill>
              </a:rPr>
              <a:t>NetLogo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>
                <a:solidFill>
                  <a:srgbClr val="FF0000"/>
                </a:solidFill>
              </a:rPr>
              <a:t>modelagem dinâmica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>
                <a:solidFill>
                  <a:srgbClr val="FF0000"/>
                </a:solidFill>
              </a:rPr>
              <a:t>ambiente digital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>
                <a:solidFill>
                  <a:srgbClr val="FF0000"/>
                </a:solidFill>
              </a:rPr>
              <a:t>experimentar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>
                <a:solidFill>
                  <a:srgbClr val="FF0000"/>
                </a:solidFill>
              </a:rPr>
              <a:t>algoritmos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A91F5-AA1C-DD41-8F01-F95B10843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7" y="1605842"/>
            <a:ext cx="7106872" cy="463920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069D1-F70D-0B7A-02A7-0E7233F96CB2}"/>
              </a:ext>
            </a:extLst>
          </p:cNvPr>
          <p:cNvSpPr txBox="1"/>
          <p:nvPr/>
        </p:nvSpPr>
        <p:spPr>
          <a:xfrm>
            <a:off x="391886" y="1109396"/>
            <a:ext cx="115426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barragem de José Boiteux tem capacidade para até 357 milhões de metros cúbicos de água.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1E7821F-3032-3C39-1F44-F7A8935D9F38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Níveis / Volume do reservatório (tempo-série)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Se há chuvas fortes que podem causar enchentes, as comportas são fechadas para evitar a inundação de cidades a jusante da barragem, segurando a água, mantendo assim seu volume em valores mais elevados. 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não há chuvas fortes e risco de enchente as comportas permanecem abertas, havendo escoamento contínuo e, dessa forma, o volume cai de forma lenta e progressiva.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pic>
        <p:nvPicPr>
          <p:cNvPr id="4" name="Imagem 3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B35AC003-5796-53FB-1F85-A67E017EEF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842"/>
            <a:ext cx="7070308" cy="42473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AEF7740-FB5B-B58E-4396-A3DE4232BF1D}"/>
              </a:ext>
            </a:extLst>
          </p:cNvPr>
          <p:cNvSpPr txBox="1"/>
          <p:nvPr/>
        </p:nvSpPr>
        <p:spPr>
          <a:xfrm>
            <a:off x="7643178" y="1605842"/>
            <a:ext cx="429135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com chuva, as comportas reduzem sua abertura (fecham parcialmente), depois fecham mais conforme o reservatório começa a encher.</a:t>
            </a:r>
          </a:p>
          <a:p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Quando há um cenário sem chuva, as comportas permanecem abertas em 100%.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4D76D-589E-4153-29AA-C0CAE9B02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DA4057-D058-422F-89F5-F4ACD65E78E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19C73B6-8229-A32D-A82C-E43D699163E0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D318F66-4BE6-862B-E3ED-BF3FB27BFA02}"/>
              </a:ext>
            </a:extLst>
          </p:cNvPr>
          <p:cNvSpPr txBox="1"/>
          <p:nvPr/>
        </p:nvSpPr>
        <p:spPr>
          <a:xfrm>
            <a:off x="371203" y="4213725"/>
            <a:ext cx="114495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Em situação “Normal” ou “Atenção”, as comportas das 2 tulipas e o descarregador de fundo devem permanecer abertos, para permitir a defluência da vazão. Quando o nível atingir situação de “Alerta” deve-se observar as três condições seguintes: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1.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Há tendência de subida do nível do rio na última hora?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2.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O acumulado de chuva observada na bacia nas últimas 24 horas é ≥ 30 mm? </a:t>
            </a:r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3.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A previsão de chuva na região para as próximas 24 horas é ≥ 30 mm? Caso mais de uma resposta seja “NÃO”, deve-se manter as 2 comportas abertas. Caso mais de uma resposta for “SIM”, deve-se fechar as 2 comportas das tulipas. Se o evento se desenvolver para situação de “Emergência”, deve-se fechar as 2 comportas das tulipas, independentemente da chuva observada ou prevista. </a:t>
            </a:r>
          </a:p>
        </p:txBody>
      </p:sp>
      <p:pic>
        <p:nvPicPr>
          <p:cNvPr id="5" name="Imagem 4" descr="Gráfico&#10;&#10;O conteúdo gerado por IA pode estar incorreto.">
            <a:extLst>
              <a:ext uri="{FF2B5EF4-FFF2-40B4-BE49-F238E27FC236}">
                <a16:creationId xmlns:a16="http://schemas.microsoft.com/office/drawing/2014/main" id="{DF617CFD-43CC-0371-26DE-7C514DE03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045" y="1869000"/>
            <a:ext cx="7755909" cy="199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77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84392-316D-C40C-09BE-A8CEFCF31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2D21B79-8BE4-0853-A578-AB9CAC23801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4EE4EFD-8CC9-8D8D-A110-94944C36A30B}"/>
              </a:ext>
            </a:extLst>
          </p:cNvPr>
          <p:cNvSpPr txBox="1"/>
          <p:nvPr/>
        </p:nvSpPr>
        <p:spPr>
          <a:xfrm>
            <a:off x="371203" y="1148642"/>
            <a:ext cx="11449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 — logs de comportas/decisões operacionais</a:t>
            </a:r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3BBEBD1-0023-4768-06F4-B04D7CBA9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55" y="1684334"/>
            <a:ext cx="7120890" cy="482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18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  <p:pic>
        <p:nvPicPr>
          <p:cNvPr id="3" name="Imagem 2" descr="Gráfico, Gráfico de barras, Gráfico de linhas, Histograma&#10;&#10;O conteúdo gerado por IA pode estar incorreto.">
            <a:extLst>
              <a:ext uri="{FF2B5EF4-FFF2-40B4-BE49-F238E27FC236}">
                <a16:creationId xmlns:a16="http://schemas.microsoft.com/office/drawing/2014/main" id="{BF9D1C61-6544-6F54-768F-110402D64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9" y="1610264"/>
            <a:ext cx="7070122" cy="4040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424CBD6-31B8-5639-6714-0C3908C22D53}"/>
              </a:ext>
            </a:extLst>
          </p:cNvPr>
          <p:cNvSpPr txBox="1"/>
          <p:nvPr/>
        </p:nvSpPr>
        <p:spPr>
          <a:xfrm>
            <a:off x="7643178" y="1605842"/>
            <a:ext cx="4291352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Baixa probabilidade de chuva</a:t>
            </a:r>
            <a:r>
              <a:rPr lang="pt-BR" dirty="0">
                <a:solidFill>
                  <a:schemeClr val="accent1"/>
                </a:solidFill>
                <a:ea typeface="+mn-lt"/>
                <a:cs typeface="+mn-lt"/>
              </a:rPr>
              <a:t>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baixa probabilidade de chuva, a vazão permanece mais estável. O sistema opera com as comportas abertas, escoando o volume natural do rio.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Chuvas intensas: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 Quando há um cenário de alta probabilidade de chuva, a vazão controlada atinge picos extremos e apresenta grande instabilidade. O volume de entrada supera a retenção, mesmo com as comportas operando com abertura reduzida.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  <p:pic>
        <p:nvPicPr>
          <p:cNvPr id="3" name="Imagem 2" descr="Gráfico, Histograma&#10;&#10;O conteúdo gerado por IA pode estar incorreto.">
            <a:extLst>
              <a:ext uri="{FF2B5EF4-FFF2-40B4-BE49-F238E27FC236}">
                <a16:creationId xmlns:a16="http://schemas.microsoft.com/office/drawing/2014/main" id="{DCB299E1-EABA-1F15-878D-682133FE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9" y="1485392"/>
            <a:ext cx="7405077" cy="405329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598F70-8D2A-827C-1B1F-0C25CFA4C08A}"/>
              </a:ext>
            </a:extLst>
          </p:cNvPr>
          <p:cNvSpPr txBox="1"/>
          <p:nvPr/>
        </p:nvSpPr>
        <p:spPr>
          <a:xfrm>
            <a:off x="8098692" y="1249252"/>
            <a:ext cx="366346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dirty="0">
                <a:ea typeface="+mn-lt"/>
                <a:cs typeface="+mn-lt"/>
              </a:rPr>
              <a:t>Rio C1 (Verde):</a:t>
            </a:r>
            <a:r>
              <a:rPr lang="pt-BR" dirty="0">
                <a:ea typeface="+mn-lt"/>
                <a:cs typeface="+mn-lt"/>
              </a:rPr>
              <a:t> Se comporta como se estivesse sob o cenário de </a:t>
            </a:r>
            <a:r>
              <a:rPr lang="pt-BR" b="1" dirty="0">
                <a:ea typeface="+mn-lt"/>
                <a:cs typeface="+mn-lt"/>
              </a:rPr>
              <a:t>Chuvas intensas</a:t>
            </a:r>
            <a:r>
              <a:rPr lang="pt-BR" dirty="0">
                <a:ea typeface="+mn-lt"/>
                <a:cs typeface="+mn-lt"/>
              </a:rPr>
              <a:t> (picos extremos e grande instabilidade). Isso ocorre porque a </a:t>
            </a:r>
            <a:r>
              <a:rPr lang="pt-BR" b="1" dirty="0">
                <a:ea typeface="+mn-lt"/>
                <a:cs typeface="+mn-lt"/>
              </a:rPr>
              <a:t>alta abertura da comporta</a:t>
            </a:r>
            <a:r>
              <a:rPr lang="pt-BR" dirty="0">
                <a:ea typeface="+mn-lt"/>
                <a:cs typeface="+mn-lt"/>
              </a:rPr>
              <a:t> está artificialmente forçando o sistema a uma condição de alta instabilidade e vazão.</a:t>
            </a:r>
            <a:br>
              <a:rPr lang="pt-BR" dirty="0">
                <a:ea typeface="+mn-lt"/>
                <a:cs typeface="+mn-lt"/>
              </a:rPr>
            </a:br>
            <a:br>
              <a:rPr lang="pt-BR" dirty="0">
                <a:ea typeface="+mn-lt"/>
                <a:cs typeface="+mn-lt"/>
              </a:rPr>
            </a:br>
            <a:r>
              <a:rPr lang="pt-BR" b="1" dirty="0">
                <a:ea typeface="+mn-lt"/>
                <a:cs typeface="+mn-lt"/>
              </a:rPr>
              <a:t>Rio C2 (Azul): </a:t>
            </a:r>
            <a:r>
              <a:rPr lang="pt-BR" dirty="0">
                <a:ea typeface="+mn-lt"/>
                <a:cs typeface="+mn-lt"/>
              </a:rPr>
              <a:t>Mantém a </a:t>
            </a:r>
            <a:r>
              <a:rPr lang="pt-BR" b="1" dirty="0">
                <a:ea typeface="+mn-lt"/>
                <a:cs typeface="+mn-lt"/>
              </a:rPr>
              <a:t>estabilidade</a:t>
            </a:r>
            <a:r>
              <a:rPr lang="pt-BR" dirty="0">
                <a:ea typeface="+mn-lt"/>
                <a:cs typeface="+mn-lt"/>
              </a:rPr>
              <a:t> esperada para a </a:t>
            </a:r>
            <a:r>
              <a:rPr lang="pt-BR" b="1" dirty="0">
                <a:ea typeface="+mn-lt"/>
                <a:cs typeface="+mn-lt"/>
              </a:rPr>
              <a:t>Baixa probabilidade de chuva</a:t>
            </a:r>
            <a:r>
              <a:rPr lang="pt-BR" dirty="0">
                <a:ea typeface="+mn-lt"/>
                <a:cs typeface="+mn-lt"/>
              </a:rPr>
              <a:t>, indicando que ele não está sob o impacto direto dessa manipulação da comporta.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  <a:p>
            <a:pPr algn="ctr"/>
            <a:endParaRPr lang="pt-BR" sz="280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>
                <a:solidFill>
                  <a:srgbClr val="FF0000"/>
                </a:solidFill>
              </a:rPr>
              <a:t>Simulação:</a:t>
            </a:r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61870-81FB-351D-0C86-22BF9CBA8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FB3B55-3755-ED52-4BCD-F50423627F62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4" name="Imagem 3" descr="Gráfico&#10;&#10;O conteúdo gerado por IA pode estar incorreto.">
            <a:extLst>
              <a:ext uri="{FF2B5EF4-FFF2-40B4-BE49-F238E27FC236}">
                <a16:creationId xmlns:a16="http://schemas.microsoft.com/office/drawing/2014/main" id="{81C72DD7-3D95-5EE0-C320-15D8CE926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707" y="982282"/>
            <a:ext cx="9116586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9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99F799-CDD1-278E-8C72-354F69609D5D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6" name="Imagem 5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0EEAE000-6ADA-A949-C0AE-11713FE9B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55" y="1234128"/>
            <a:ext cx="9034290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505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B76A1-E27E-1C0F-D673-EFCD1D1851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EA304C0-822D-C6C0-88CD-2DA453CD019B}"/>
              </a:ext>
            </a:extLst>
          </p:cNvPr>
          <p:cNvSpPr txBox="1"/>
          <p:nvPr/>
        </p:nvSpPr>
        <p:spPr>
          <a:xfrm>
            <a:off x="391886" y="612950"/>
            <a:ext cx="70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17.6.6. Chuvas — estações pluviométricas locais e radar   </a:t>
            </a:r>
          </a:p>
        </p:txBody>
      </p:sp>
      <p:pic>
        <p:nvPicPr>
          <p:cNvPr id="8" name="Imagem 7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E9483429-8CE3-D042-F7CE-BC44BB0E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559" y="1234128"/>
            <a:ext cx="9198882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65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2784C41-B8AC-8B9F-7AD5-B5BB1CD1309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 Conclusão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BDDDEE-6EBF-6A6B-9C65-4BAE30AB24AA}"/>
              </a:ext>
            </a:extLst>
          </p:cNvPr>
          <p:cNvSpPr txBox="1"/>
          <p:nvPr/>
        </p:nvSpPr>
        <p:spPr>
          <a:xfrm>
            <a:off x="787311" y="1249198"/>
            <a:ext cx="10621106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 simulação da Barragem de José Boiteux mostrou na prática como fatores externos, como chuva, clima e regime hidrológico, afetam diretamente o nível do rio e o risco de enchentes no Vale do Itajaí.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Também evidenciou como os processos internos da barragem, incluindo retenção de água, abertura e fechamento das comportas e monitoramento, influenciam o controle da vazão e a segurança da região.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Ao testar diferentes cenários, o modelo demonstrou que uma operação mais eficiente reduz significativamente os impactos sociais, econômicos e ambientais causados pelas cheias.</a:t>
            </a:r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/>
          </a:p>
          <a:p>
            <a:pPr marL="285750" indent="-285750" algn="just">
              <a:buFont typeface="Arial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ea typeface="+mn-lt"/>
                <a:cs typeface="+mn-lt"/>
              </a:rPr>
              <a:t>Com isso, a simulação se confirma como uma ferramenta essencial para apoiar decisões operacionais, aprimorar a gestão da barragem e aumentar a proteção das regiões influenciadas pela operação da barragem.</a:t>
            </a:r>
            <a:endParaRPr lang="pt-BR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just"/>
            <a:endParaRPr lang="pt-BR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>
                <a:solidFill>
                  <a:srgbClr val="FF0000"/>
                </a:solidFill>
              </a:rPr>
              <a:t>Computar é simular e simular é compreender!</a:t>
            </a:r>
            <a:endParaRPr lang="pt-BR" sz="32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2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revision>76</cp:revision>
  <dcterms:created xsi:type="dcterms:W3CDTF">2025-05-03T12:38:52Z</dcterms:created>
  <dcterms:modified xsi:type="dcterms:W3CDTF">2025-12-02T10:59:01Z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f9c0dd6-8c65-43d6-9995-fff3709d7310_Enabled">
    <vt:lpwstr>true</vt:lpwstr>
  </property>
  <property fmtid="{D5CDD505-2E9C-101B-9397-08002B2CF9AE}" pid="3" name="MSIP_Label_9f9c0dd6-8c65-43d6-9995-fff3709d7310_SetDate">
    <vt:lpwstr>2025-12-01T22:26:00Z</vt:lpwstr>
  </property>
  <property fmtid="{D5CDD505-2E9C-101B-9397-08002B2CF9AE}" pid="4" name="MSIP_Label_9f9c0dd6-8c65-43d6-9995-fff3709d7310_Method">
    <vt:lpwstr>Standard</vt:lpwstr>
  </property>
  <property fmtid="{D5CDD505-2E9C-101B-9397-08002B2CF9AE}" pid="5" name="MSIP_Label_9f9c0dd6-8c65-43d6-9995-fff3709d7310_Name">
    <vt:lpwstr>defa4170-0d19-0005-0000-bc88714345d2</vt:lpwstr>
  </property>
  <property fmtid="{D5CDD505-2E9C-101B-9397-08002B2CF9AE}" pid="6" name="MSIP_Label_9f9c0dd6-8c65-43d6-9995-fff3709d7310_SiteId">
    <vt:lpwstr>0c2d222a-ecda-4b70-960a-acef6ced3052</vt:lpwstr>
  </property>
  <property fmtid="{D5CDD505-2E9C-101B-9397-08002B2CF9AE}" pid="7" name="MSIP_Label_9f9c0dd6-8c65-43d6-9995-fff3709d7310_ActionId">
    <vt:lpwstr>69747484-3b85-41da-a749-b518dbd34a1e</vt:lpwstr>
  </property>
  <property fmtid="{D5CDD505-2E9C-101B-9397-08002B2CF9AE}" pid="8" name="MSIP_Label_9f9c0dd6-8c65-43d6-9995-fff3709d7310_ContentBits">
    <vt:lpwstr>0</vt:lpwstr>
  </property>
  <property fmtid="{D5CDD505-2E9C-101B-9397-08002B2CF9AE}" pid="9" name="MSIP_Label_9f9c0dd6-8c65-43d6-9995-fff3709d7310_Tag">
    <vt:lpwstr>10, 3, 0, 2</vt:lpwstr>
  </property>
</Properties>
</file>